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jpe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.jpe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.jpe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Annabelle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gathering</a:t>
            </a:r>
          </a:p>
          <a:p>
            <a:pPr algn="ctr">
              <a:spcBef>
                <a:spcPts val="120"/>
              </a:spcBef>
            </a:pPr>
            <a:r>
              <a:rPr lang="en-US" sz="1600" b="0" i="1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sitting she approved. Pip in her lap. Window light at home, not the clinic.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playroom at home. She drew the yellow dog and would not let anyone throw the page away.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living room. Claire reading. Not a treatment room. She asked for this one in the collage.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good day. Bubbles on the stoop. Pip on the step.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Sunday couch. Claire, Daniel, Annabelle, Pip. She still laughs at the phone.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Annabelle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